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77"/>
  </p:normalViewPr>
  <p:slideViewPr>
    <p:cSldViewPr snapToGrid="0" snapToObjects="1">
      <p:cViewPr varScale="1">
        <p:scale>
          <a:sx n="155" d="100"/>
          <a:sy n="155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409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u8oF8eeLyLZ2BT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WvslOCdi2HXm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b1LJ43TwOuTi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oNzEsAHVpvc5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vuYhZTGB0PKu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xQi47ca6022JK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y7073ic2DHxw7Z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yIdvVgvpBEPuFR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yQ8IgGWNrfpn4o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ygA-lGkQV6Svc1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zbzIf06neJh7w4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uD-ENr2fBp9eVh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zg4Gznnb9V1zi_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zrYjAhHIIWfSB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zzU9UoDVaigaM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Q-e-XW0CkCOtM8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Q-B2f38zx4Qs6rp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Q-5wev63mEM4-Qr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KooBPZ7OjjZfC9yk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Q-JS3Xo_sJeePIW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dkxulZC0vqTabEPy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Q-lEERqAKFZP6kB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uP8lMSyhnIQw1I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uTkFZ6ojyUpvkN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v8XJtLNM6g305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vVq92nRWxhGBv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vbv01dvYNNkth2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RrmYO6eovSfY7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iJPwTgQuzKJ_XZzuP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29</Words>
  <Application>Microsoft Macintosh PowerPoint</Application>
  <PresentationFormat>On-screen Show (16:9)</PresentationFormat>
  <Paragraphs>29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Park Ye-Seul</cp:lastModifiedBy>
  <cp:revision>4</cp:revision>
  <dcterms:created xsi:type="dcterms:W3CDTF">2021-11-17T22:51:54Z</dcterms:created>
  <dcterms:modified xsi:type="dcterms:W3CDTF">2021-12-21T10:50:10Z</dcterms:modified>
</cp:coreProperties>
</file>